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6" autoAdjust="0"/>
    <p:restoredTop sz="94630" autoAdjust="0"/>
  </p:normalViewPr>
  <p:slideViewPr>
    <p:cSldViewPr snapToGrid="0">
      <p:cViewPr varScale="1">
        <p:scale>
          <a:sx n="85" d="100"/>
          <a:sy n="85" d="100"/>
        </p:scale>
        <p:origin x="55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44BB-4BDF-4505-AA17-8EF978E48C5C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F4CC-381A-4105-BA78-0DC8B93AD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866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44BB-4BDF-4505-AA17-8EF978E48C5C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F4CC-381A-4105-BA78-0DC8B93AD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645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44BB-4BDF-4505-AA17-8EF978E48C5C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F4CC-381A-4105-BA78-0DC8B93AD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995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44BB-4BDF-4505-AA17-8EF978E48C5C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F4CC-381A-4105-BA78-0DC8B93AD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277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44BB-4BDF-4505-AA17-8EF978E48C5C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F4CC-381A-4105-BA78-0DC8B93AD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315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44BB-4BDF-4505-AA17-8EF978E48C5C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F4CC-381A-4105-BA78-0DC8B93AD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633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44BB-4BDF-4505-AA17-8EF978E48C5C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F4CC-381A-4105-BA78-0DC8B93AD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4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44BB-4BDF-4505-AA17-8EF978E48C5C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F4CC-381A-4105-BA78-0DC8B93AD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906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44BB-4BDF-4505-AA17-8EF978E48C5C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F4CC-381A-4105-BA78-0DC8B93AD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155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44BB-4BDF-4505-AA17-8EF978E48C5C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F4CC-381A-4105-BA78-0DC8B93AD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197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44BB-4BDF-4505-AA17-8EF978E48C5C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F4CC-381A-4105-BA78-0DC8B93AD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833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544BB-4BDF-4505-AA17-8EF978E48C5C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2F4CC-381A-4105-BA78-0DC8B93AD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996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654" y="-896"/>
            <a:ext cx="9008691" cy="685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1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22" y="-896"/>
            <a:ext cx="11819467" cy="685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61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222" y="-896"/>
            <a:ext cx="9663289" cy="685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40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461" y="1970799"/>
            <a:ext cx="8917077" cy="291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57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869" y="1273696"/>
            <a:ext cx="8984261" cy="43106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flipH="1">
            <a:off x="8040028" y="5107260"/>
            <a:ext cx="390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50169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11" y="227210"/>
            <a:ext cx="11413067" cy="56655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8" y="2298684"/>
            <a:ext cx="10712583" cy="24087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8933" y="5100644"/>
            <a:ext cx="2980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b="1" dirty="0" smtClean="0">
                <a:solidFill>
                  <a:srgbClr val="0070C0"/>
                </a:solidFill>
              </a:rPr>
              <a:t>Взаимодействие ДО с: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8943" y="4763639"/>
            <a:ext cx="2786113" cy="53649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55328" y="5551554"/>
            <a:ext cx="4041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b="1" dirty="0" smtClean="0"/>
              <a:t>С общественными организациями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154519" y="5356305"/>
            <a:ext cx="37785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b="1" dirty="0" smtClean="0"/>
              <a:t>Государственной противопожарной</a:t>
            </a:r>
          </a:p>
          <a:p>
            <a:r>
              <a:rPr lang="kk-KZ" b="1" dirty="0"/>
              <a:t>и</a:t>
            </a:r>
            <a:r>
              <a:rPr lang="kk-KZ" b="1" dirty="0" smtClean="0"/>
              <a:t>нспекцией</a:t>
            </a:r>
            <a:r>
              <a:rPr lang="ru-RU" b="1" dirty="0" smtClean="0"/>
              <a:t>;</a:t>
            </a:r>
          </a:p>
          <a:p>
            <a:r>
              <a:rPr lang="ru-RU" b="1" dirty="0"/>
              <a:t>ш</a:t>
            </a:r>
            <a:r>
              <a:rPr lang="ru-RU" b="1" dirty="0" smtClean="0"/>
              <a:t>табом ГО и ЧС</a:t>
            </a:r>
            <a:r>
              <a:rPr lang="kk-KZ" b="1" dirty="0" smtClean="0"/>
              <a:t>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7091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33" y="-896"/>
            <a:ext cx="10566400" cy="685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02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34" y="0"/>
            <a:ext cx="10408434" cy="654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53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67" y="-896"/>
            <a:ext cx="11740443" cy="685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22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978" y="338667"/>
            <a:ext cx="11311466" cy="637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7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57" t="-10254" r="2779" b="13971"/>
          <a:stretch/>
        </p:blipFill>
        <p:spPr>
          <a:xfrm>
            <a:off x="462844" y="169333"/>
            <a:ext cx="11345333" cy="645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08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16</Words>
  <Application>Microsoft Office PowerPoint</Application>
  <PresentationFormat>Широкоэкранный</PresentationFormat>
  <Paragraphs>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Расима Шакировна</dc:creator>
  <cp:lastModifiedBy>Расима Шакировна</cp:lastModifiedBy>
  <cp:revision>6</cp:revision>
  <dcterms:created xsi:type="dcterms:W3CDTF">2025-04-06T21:23:15Z</dcterms:created>
  <dcterms:modified xsi:type="dcterms:W3CDTF">2026-04-14T14:59:39Z</dcterms:modified>
</cp:coreProperties>
</file>